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crisan/motioneyeos/wiki/Installation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ropbox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cloud-computing/bluemix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Jay </a:t>
            </a:r>
            <a:r>
              <a:rPr lang="en-US" dirty="0" err="1"/>
              <a:t>Kancherla</a:t>
            </a:r>
            <a:endParaRPr lang="en-US" dirty="0"/>
          </a:p>
          <a:p>
            <a:r>
              <a:rPr lang="en-US" dirty="0"/>
              <a:t>https://github.com/jkancher/Image-Analysis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94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0497" y="1428750"/>
            <a:ext cx="5711895" cy="464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1428750"/>
            <a:ext cx="3048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825" y="379095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52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Trial and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Visual recognition API for images without paying money is hard to find</a:t>
            </a:r>
          </a:p>
          <a:p>
            <a:r>
              <a:rPr lang="en-US" dirty="0" err="1"/>
              <a:t>Motioneye</a:t>
            </a:r>
            <a:r>
              <a:rPr lang="en-US" dirty="0"/>
              <a:t> OS times out at sporadic times, not clicking images at interval times</a:t>
            </a:r>
          </a:p>
          <a:p>
            <a:r>
              <a:rPr lang="en-US" dirty="0"/>
              <a:t>Getting the API keys to work with the program</a:t>
            </a:r>
          </a:p>
          <a:p>
            <a:r>
              <a:rPr lang="en-US" dirty="0"/>
              <a:t>Importing the right packages to the code</a:t>
            </a:r>
          </a:p>
          <a:p>
            <a:r>
              <a:rPr lang="en-US" dirty="0"/>
              <a:t>Finding a sufficient image analysis software that reads pictures clearly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90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way to import a file or a bunch of pictures at once after asking user what file of images to search or analyze</a:t>
            </a:r>
          </a:p>
          <a:p>
            <a:pPr lvl="1"/>
            <a:r>
              <a:rPr lang="en-US" dirty="0"/>
              <a:t>Determine if any images are missing the product by analyzing all the images in the file</a:t>
            </a:r>
          </a:p>
        </p:txBody>
      </p:sp>
    </p:spTree>
    <p:extLst>
      <p:ext uri="{BB962C8B-B14F-4D97-AF65-F5344CB8AC3E}">
        <p14:creationId xmlns:p14="http://schemas.microsoft.com/office/powerpoint/2010/main" val="2805255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62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Materials: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Raspberry Pi 3 Model B</a:t>
            </a:r>
          </a:p>
          <a:p>
            <a:pPr lvl="1"/>
            <a:r>
              <a:rPr lang="en-US" dirty="0"/>
              <a:t>Power Supply, HDMI</a:t>
            </a:r>
          </a:p>
          <a:p>
            <a:r>
              <a:rPr lang="en-US" dirty="0"/>
              <a:t>3 USB Webcams</a:t>
            </a:r>
          </a:p>
          <a:p>
            <a:r>
              <a:rPr lang="en-US" dirty="0"/>
              <a:t>USB Keyboard</a:t>
            </a:r>
          </a:p>
          <a:p>
            <a:r>
              <a:rPr lang="en-US" dirty="0"/>
              <a:t>Monitor with Power Supply</a:t>
            </a:r>
          </a:p>
          <a:p>
            <a:r>
              <a:rPr lang="en-US" dirty="0" err="1"/>
              <a:t>Motioneye</a:t>
            </a:r>
            <a:r>
              <a:rPr lang="en-US" dirty="0"/>
              <a:t> OS (</a:t>
            </a:r>
            <a:r>
              <a:rPr lang="en-US" dirty="0">
                <a:hlinkClick r:id="rId2"/>
              </a:rPr>
              <a:t>https://github.com/ccrisan/motioneyeos/wiki/Installation</a:t>
            </a:r>
            <a:r>
              <a:rPr lang="en-US" dirty="0"/>
              <a:t>)</a:t>
            </a:r>
          </a:p>
          <a:p>
            <a:r>
              <a:rPr lang="en-US" dirty="0"/>
              <a:t>2 Ethernet cables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PC/Desktop</a:t>
            </a:r>
          </a:p>
          <a:p>
            <a:r>
              <a:rPr lang="en-US" dirty="0"/>
              <a:t>Python 2.7.6</a:t>
            </a:r>
          </a:p>
          <a:p>
            <a:r>
              <a:rPr lang="en-US" dirty="0"/>
              <a:t>Dropbox API</a:t>
            </a:r>
          </a:p>
          <a:p>
            <a:r>
              <a:rPr lang="en-US" dirty="0"/>
              <a:t>Watson IBM API</a:t>
            </a:r>
          </a:p>
          <a:p>
            <a:r>
              <a:rPr lang="en-US" dirty="0"/>
              <a:t>Notepad++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628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Setup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8325" y="1694940"/>
            <a:ext cx="2764530" cy="1866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425" y="1662179"/>
            <a:ext cx="2326375" cy="1765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188" y="1781185"/>
            <a:ext cx="1693567" cy="16935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37341" y="3560998"/>
            <a:ext cx="191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Motioneye</a:t>
            </a:r>
            <a:r>
              <a:rPr lang="en-US" dirty="0"/>
              <a:t> OS on micro SD card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341" y="4391247"/>
            <a:ext cx="1784940" cy="1784940"/>
          </a:xfrm>
          <a:prstGeom prst="rect">
            <a:avLst/>
          </a:prstGeom>
        </p:spPr>
      </p:pic>
      <p:pic>
        <p:nvPicPr>
          <p:cNvPr id="2050" name="Picture 2" descr="Image result for keyboard graphi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246" y="4340409"/>
            <a:ext cx="2650166" cy="132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ethernet cab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377" y="4370978"/>
            <a:ext cx="2134761" cy="136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446569">
            <a:off x="7435708" y="3860031"/>
            <a:ext cx="1097375" cy="2316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20089" y="3860030"/>
            <a:ext cx="1097375" cy="23166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846893">
            <a:off x="3670950" y="3864100"/>
            <a:ext cx="1186796" cy="2505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2281" y="2580898"/>
            <a:ext cx="1097375" cy="2316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9050" y="2263098"/>
            <a:ext cx="1097375" cy="2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5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Start </a:t>
            </a:r>
            <a:r>
              <a:rPr lang="en-US" dirty="0" err="1"/>
              <a:t>Motioneye</a:t>
            </a:r>
            <a:r>
              <a:rPr lang="en-US" dirty="0"/>
              <a:t>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Turn on raspberry pi with micro SD card with the software </a:t>
            </a:r>
            <a:r>
              <a:rPr lang="en-US" dirty="0" err="1"/>
              <a:t>motioneye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raspberry pi will automatically run the </a:t>
            </a:r>
            <a:r>
              <a:rPr lang="en-US" dirty="0" err="1"/>
              <a:t>motioneye</a:t>
            </a:r>
            <a:r>
              <a:rPr lang="en-US" dirty="0"/>
              <a:t> OS</a:t>
            </a:r>
          </a:p>
          <a:p>
            <a:pPr lvl="1"/>
            <a:r>
              <a:rPr lang="en-US" dirty="0"/>
              <a:t>A Ethernet cable must be plugged in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Type in “</a:t>
            </a:r>
            <a:r>
              <a:rPr lang="en-US" dirty="0" err="1"/>
              <a:t>ifconfig</a:t>
            </a:r>
            <a:r>
              <a:rPr lang="en-US" dirty="0"/>
              <a:t>” or “ipconfig” to get the Ethernet address and input the address in your </a:t>
            </a:r>
            <a:r>
              <a:rPr lang="en-US" dirty="0" err="1"/>
              <a:t>url</a:t>
            </a:r>
            <a:r>
              <a:rPr lang="en-US" dirty="0"/>
              <a:t> on an internet browser in your laptop</a:t>
            </a:r>
          </a:p>
        </p:txBody>
      </p:sp>
    </p:spTree>
    <p:extLst>
      <p:ext uri="{BB962C8B-B14F-4D97-AF65-F5344CB8AC3E}">
        <p14:creationId xmlns:p14="http://schemas.microsoft.com/office/powerpoint/2010/main" val="3241810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Motioneye</a:t>
            </a:r>
            <a:r>
              <a:rPr lang="en-US" dirty="0"/>
              <a:t> OS</a:t>
            </a:r>
          </a:p>
        </p:txBody>
      </p:sp>
      <p:pic>
        <p:nvPicPr>
          <p:cNvPr id="1026" name="Picture 2" descr="Image result for motioneye o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97" y="1428750"/>
            <a:ext cx="9440455" cy="485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149" y="2914650"/>
            <a:ext cx="4053163" cy="336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38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Saving/Capturing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 </a:t>
            </a:r>
            <a:r>
              <a:rPr lang="en-US" dirty="0" err="1"/>
              <a:t>Motioneye</a:t>
            </a:r>
            <a:r>
              <a:rPr lang="en-US" dirty="0"/>
              <a:t> from your laptop</a:t>
            </a:r>
          </a:p>
          <a:p>
            <a:pPr lvl="1"/>
            <a:r>
              <a:rPr lang="en-US" dirty="0"/>
              <a:t>Username: admin</a:t>
            </a:r>
          </a:p>
          <a:p>
            <a:pPr lvl="1"/>
            <a:r>
              <a:rPr lang="en-US" dirty="0"/>
              <a:t>Password: There is no password just click enter</a:t>
            </a:r>
          </a:p>
          <a:p>
            <a:r>
              <a:rPr lang="en-US" dirty="0"/>
              <a:t>Change the internet connection to wireless if needed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 the menu, go to file storage</a:t>
            </a:r>
          </a:p>
          <a:p>
            <a:pPr marL="530352" lvl="1" indent="0">
              <a:buNone/>
            </a:pPr>
            <a:r>
              <a:rPr lang="en-US" dirty="0"/>
              <a:t>Toggle upload media files</a:t>
            </a:r>
          </a:p>
          <a:p>
            <a:pPr marL="530352" lvl="1" indent="0">
              <a:buNone/>
            </a:pPr>
            <a:r>
              <a:rPr lang="en-US" dirty="0"/>
              <a:t>Enter the root directory for Dropbox account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 to still images and toggle it on</a:t>
            </a:r>
          </a:p>
          <a:p>
            <a:pPr marL="530352" lvl="1" indent="0">
              <a:buNone/>
            </a:pPr>
            <a:r>
              <a:rPr lang="en-US" dirty="0"/>
              <a:t>Change interval times to a certain time you want a images clicked and saved to Dropbox (every 1 minute, every 5 minutes)</a:t>
            </a:r>
          </a:p>
        </p:txBody>
      </p:sp>
    </p:spTree>
    <p:extLst>
      <p:ext uri="{BB962C8B-B14F-4D97-AF65-F5344CB8AC3E}">
        <p14:creationId xmlns:p14="http://schemas.microsoft.com/office/powerpoint/2010/main" val="255399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Dropbox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Create a Dropbox account (</a:t>
            </a:r>
            <a:r>
              <a:rPr lang="en-US" dirty="0">
                <a:hlinkClick r:id="rId2"/>
              </a:rPr>
              <a:t>www.Dropbox.com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Insert all the images you want to compare in your Dropbox. Can be in a folder or on the main dashboard of your Dropbox.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Dropbox app that gives access to your entire Dropbox or Dropbox file with your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Obtain the app key and secret key on your Dropbox app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Generate and obtain the generated token from your Dropbox app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91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Watson IBM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Go to Watson IBM and create an account (</a:t>
            </a:r>
            <a:r>
              <a:rPr lang="en-US" dirty="0">
                <a:hlinkClick r:id="rId2"/>
              </a:rPr>
              <a:t>https://www.ibm.com/cloud-computing/bluemix/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 to IBM </a:t>
            </a:r>
            <a:r>
              <a:rPr lang="en-US" dirty="0" err="1"/>
              <a:t>Bluemix</a:t>
            </a:r>
            <a:r>
              <a:rPr lang="en-US" dirty="0"/>
              <a:t> account page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new service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service should be under Watson called Visual Recognition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the service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Obtain the </a:t>
            </a:r>
            <a:r>
              <a:rPr lang="en-US" dirty="0" err="1"/>
              <a:t>api</a:t>
            </a:r>
            <a:r>
              <a:rPr lang="en-US" dirty="0"/>
              <a:t> key for that service once created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Python (2.7.6)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43074"/>
            <a:ext cx="9601200" cy="41052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Authorize Dropbox connection</a:t>
            </a:r>
          </a:p>
          <a:p>
            <a:pPr lvl="1"/>
            <a:r>
              <a:rPr lang="en-US" dirty="0"/>
              <a:t>Need app key, secret key, and generated token key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View folders in Dropbox if needed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Ask user for location of first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Watson IBM Visual Recognition to identify the image</a:t>
            </a:r>
          </a:p>
          <a:p>
            <a:pPr lvl="1"/>
            <a:r>
              <a:rPr lang="en-US" dirty="0"/>
              <a:t>Need Watson API key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Store the main result of the first image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Ask user for location of second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Store the main result for the second image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Tell user whether the product in the image has been taken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8102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282</TotalTime>
  <Words>530</Words>
  <Application>Microsoft Office PowerPoint</Application>
  <PresentationFormat>Widescreen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Franklin Gothic Book</vt:lpstr>
      <vt:lpstr>Crop</vt:lpstr>
      <vt:lpstr>Image Analysis</vt:lpstr>
      <vt:lpstr>Materials:</vt:lpstr>
      <vt:lpstr>Setup</vt:lpstr>
      <vt:lpstr>Start Motioneye OS</vt:lpstr>
      <vt:lpstr>Motioneye OS</vt:lpstr>
      <vt:lpstr>Saving/Capturing Images</vt:lpstr>
      <vt:lpstr>Dropbox App</vt:lpstr>
      <vt:lpstr>Watson IBM API</vt:lpstr>
      <vt:lpstr>Python (2.7.6)</vt:lpstr>
      <vt:lpstr>Example</vt:lpstr>
      <vt:lpstr>Trial and Error</vt:lpstr>
      <vt:lpstr>Next Steps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Analysis</dc:title>
  <dc:creator>Jay</dc:creator>
  <cp:lastModifiedBy>Jay</cp:lastModifiedBy>
  <cp:revision>11</cp:revision>
  <dcterms:created xsi:type="dcterms:W3CDTF">2017-08-11T16:04:36Z</dcterms:created>
  <dcterms:modified xsi:type="dcterms:W3CDTF">2017-08-11T22:50:22Z</dcterms:modified>
</cp:coreProperties>
</file>